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08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FDE1E0-36B2-42FD-8BC1-DEC0FAC5CDC6}" type="doc">
      <dgm:prSet loTypeId="urn:microsoft.com/office/officeart/2009/layout/CircleArrowProcess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0FEEDF0-9ED0-4D7F-AB97-F24DEA096723}">
      <dgm:prSet phldrT="[Text]"/>
      <dgm:spPr/>
      <dgm:t>
        <a:bodyPr/>
        <a:lstStyle/>
        <a:p>
          <a:r>
            <a:rPr lang="en-US" dirty="0" smtClean="0"/>
            <a:t>Speaking</a:t>
          </a:r>
          <a:endParaRPr lang="en-US" dirty="0"/>
        </a:p>
      </dgm:t>
    </dgm:pt>
    <dgm:pt modelId="{6A0DD80F-58E3-4F5A-8C14-0C7F080FC469}" type="parTrans" cxnId="{26755254-41E9-4B8D-9575-AED9C008015C}">
      <dgm:prSet/>
      <dgm:spPr/>
      <dgm:t>
        <a:bodyPr/>
        <a:lstStyle/>
        <a:p>
          <a:endParaRPr lang="en-US"/>
        </a:p>
      </dgm:t>
    </dgm:pt>
    <dgm:pt modelId="{5AEE57B6-452E-4D6B-9FEC-128B713CC6B5}" type="sibTrans" cxnId="{26755254-41E9-4B8D-9575-AED9C008015C}">
      <dgm:prSet/>
      <dgm:spPr/>
      <dgm:t>
        <a:bodyPr/>
        <a:lstStyle/>
        <a:p>
          <a:endParaRPr lang="en-US"/>
        </a:p>
      </dgm:t>
    </dgm:pt>
    <dgm:pt modelId="{3983B1D4-E9F3-40E6-BD23-7E703B845062}">
      <dgm:prSet phldrT="[Text]"/>
      <dgm:spPr/>
      <dgm:t>
        <a:bodyPr/>
        <a:lstStyle/>
        <a:p>
          <a:r>
            <a:rPr lang="en-US" dirty="0" smtClean="0"/>
            <a:t>Being able to express your opinion</a:t>
          </a:r>
          <a:endParaRPr lang="en-US" dirty="0"/>
        </a:p>
      </dgm:t>
    </dgm:pt>
    <dgm:pt modelId="{4F492F41-738A-495A-BD66-62C92425C206}" type="parTrans" cxnId="{EE2D7EB0-2491-4620-9484-128EFCB0CCFB}">
      <dgm:prSet/>
      <dgm:spPr/>
      <dgm:t>
        <a:bodyPr/>
        <a:lstStyle/>
        <a:p>
          <a:endParaRPr lang="en-US"/>
        </a:p>
      </dgm:t>
    </dgm:pt>
    <dgm:pt modelId="{C87237CF-A497-41CE-A1FA-5B148B026A29}" type="sibTrans" cxnId="{EE2D7EB0-2491-4620-9484-128EFCB0CCFB}">
      <dgm:prSet/>
      <dgm:spPr/>
      <dgm:t>
        <a:bodyPr/>
        <a:lstStyle/>
        <a:p>
          <a:endParaRPr lang="en-US"/>
        </a:p>
      </dgm:t>
    </dgm:pt>
    <dgm:pt modelId="{902514D4-9367-48BD-AB98-415C361E8095}">
      <dgm:prSet phldrT="[Text]"/>
      <dgm:spPr/>
      <dgm:t>
        <a:bodyPr/>
        <a:lstStyle/>
        <a:p>
          <a:r>
            <a:rPr lang="en-US" dirty="0" smtClean="0"/>
            <a:t>Listening</a:t>
          </a:r>
          <a:endParaRPr lang="en-US" dirty="0"/>
        </a:p>
      </dgm:t>
    </dgm:pt>
    <dgm:pt modelId="{8583B2DE-149D-4FA0-B8A4-627F65C95D74}" type="parTrans" cxnId="{EC73D28B-E1B0-4A21-84D6-9486C56E714D}">
      <dgm:prSet/>
      <dgm:spPr/>
      <dgm:t>
        <a:bodyPr/>
        <a:lstStyle/>
        <a:p>
          <a:endParaRPr lang="en-US"/>
        </a:p>
      </dgm:t>
    </dgm:pt>
    <dgm:pt modelId="{E602F495-06AD-4078-A149-C6C8558402F7}" type="sibTrans" cxnId="{EC73D28B-E1B0-4A21-84D6-9486C56E714D}">
      <dgm:prSet/>
      <dgm:spPr/>
      <dgm:t>
        <a:bodyPr/>
        <a:lstStyle/>
        <a:p>
          <a:endParaRPr lang="en-US"/>
        </a:p>
      </dgm:t>
    </dgm:pt>
    <dgm:pt modelId="{BCC44E0D-2E84-42AD-BFBC-B1DB0B59B688}">
      <dgm:prSet phldrT="[Text]"/>
      <dgm:spPr/>
      <dgm:t>
        <a:bodyPr/>
        <a:lstStyle/>
        <a:p>
          <a:r>
            <a:rPr lang="en-US" dirty="0" smtClean="0"/>
            <a:t>Active Listening with understanding</a:t>
          </a:r>
          <a:endParaRPr lang="en-US" dirty="0"/>
        </a:p>
      </dgm:t>
    </dgm:pt>
    <dgm:pt modelId="{7E0E6D07-FB18-4817-BC96-566987AEC0E5}" type="parTrans" cxnId="{664DFF4C-E1B0-4AE3-9A2D-2413214F1402}">
      <dgm:prSet/>
      <dgm:spPr/>
      <dgm:t>
        <a:bodyPr/>
        <a:lstStyle/>
        <a:p>
          <a:endParaRPr lang="en-US"/>
        </a:p>
      </dgm:t>
    </dgm:pt>
    <dgm:pt modelId="{B6560097-BCA9-4F02-8ED2-12737AEC23F1}" type="sibTrans" cxnId="{664DFF4C-E1B0-4AE3-9A2D-2413214F1402}">
      <dgm:prSet/>
      <dgm:spPr/>
      <dgm:t>
        <a:bodyPr/>
        <a:lstStyle/>
        <a:p>
          <a:endParaRPr lang="en-US"/>
        </a:p>
      </dgm:t>
    </dgm:pt>
    <dgm:pt modelId="{42DDB17B-32B6-4380-AEA0-A9CDCE0F4C58}">
      <dgm:prSet phldrT="[Text]"/>
      <dgm:spPr/>
      <dgm:t>
        <a:bodyPr/>
        <a:lstStyle/>
        <a:p>
          <a:r>
            <a:rPr lang="en-US" dirty="0" smtClean="0"/>
            <a:t>Creativity</a:t>
          </a:r>
          <a:endParaRPr lang="en-US" dirty="0"/>
        </a:p>
      </dgm:t>
    </dgm:pt>
    <dgm:pt modelId="{0542F929-D3C4-4E9C-A3C8-6EF7FF18FFBD}" type="parTrans" cxnId="{103B6B91-8CC9-4D40-B800-3DD59F11CB88}">
      <dgm:prSet/>
      <dgm:spPr/>
      <dgm:t>
        <a:bodyPr/>
        <a:lstStyle/>
        <a:p>
          <a:endParaRPr lang="en-US"/>
        </a:p>
      </dgm:t>
    </dgm:pt>
    <dgm:pt modelId="{B503D57E-B88B-42C1-9990-439FB88B1A35}" type="sibTrans" cxnId="{103B6B91-8CC9-4D40-B800-3DD59F11CB88}">
      <dgm:prSet/>
      <dgm:spPr/>
      <dgm:t>
        <a:bodyPr/>
        <a:lstStyle/>
        <a:p>
          <a:endParaRPr lang="en-US"/>
        </a:p>
      </dgm:t>
    </dgm:pt>
    <dgm:pt modelId="{8DC3B0AC-5266-485C-BEE0-5EA316ED6351}">
      <dgm:prSet phldrT="[Text]"/>
      <dgm:spPr/>
      <dgm:t>
        <a:bodyPr/>
        <a:lstStyle/>
        <a:p>
          <a:r>
            <a:rPr lang="en-US" dirty="0" smtClean="0"/>
            <a:t>Adding new thoughts to the discussion</a:t>
          </a:r>
          <a:endParaRPr lang="en-US" dirty="0"/>
        </a:p>
      </dgm:t>
    </dgm:pt>
    <dgm:pt modelId="{4AF62E0A-68C0-4E36-A271-5E981705ABD4}" type="parTrans" cxnId="{D9AB0AE6-F18B-4A70-BFB4-908F5D928CC4}">
      <dgm:prSet/>
      <dgm:spPr/>
      <dgm:t>
        <a:bodyPr/>
        <a:lstStyle/>
        <a:p>
          <a:endParaRPr lang="en-US"/>
        </a:p>
      </dgm:t>
    </dgm:pt>
    <dgm:pt modelId="{09B5E930-7BFA-4193-A015-8BA2F8D85EED}" type="sibTrans" cxnId="{D9AB0AE6-F18B-4A70-BFB4-908F5D928CC4}">
      <dgm:prSet/>
      <dgm:spPr/>
      <dgm:t>
        <a:bodyPr/>
        <a:lstStyle/>
        <a:p>
          <a:endParaRPr lang="en-US"/>
        </a:p>
      </dgm:t>
    </dgm:pt>
    <dgm:pt modelId="{A3CE4BB9-B739-47A4-967A-2D19645C1932}">
      <dgm:prSet phldrT="[Text]"/>
      <dgm:spPr/>
      <dgm:t>
        <a:bodyPr/>
        <a:lstStyle/>
        <a:p>
          <a:r>
            <a:rPr lang="en-US" dirty="0" smtClean="0"/>
            <a:t>Questions</a:t>
          </a:r>
          <a:endParaRPr lang="en-US" dirty="0"/>
        </a:p>
      </dgm:t>
    </dgm:pt>
    <dgm:pt modelId="{D5F9F5C0-6286-4C45-9E15-817594854DAE}" type="parTrans" cxnId="{AA0A5FCA-BBB6-4E7D-939F-209F1C7A0CA4}">
      <dgm:prSet/>
      <dgm:spPr/>
      <dgm:t>
        <a:bodyPr/>
        <a:lstStyle/>
        <a:p>
          <a:endParaRPr lang="en-US"/>
        </a:p>
      </dgm:t>
    </dgm:pt>
    <dgm:pt modelId="{1EC71DC6-5E1B-4FD8-9497-86E0D598935C}" type="sibTrans" cxnId="{AA0A5FCA-BBB6-4E7D-939F-209F1C7A0CA4}">
      <dgm:prSet/>
      <dgm:spPr/>
      <dgm:t>
        <a:bodyPr/>
        <a:lstStyle/>
        <a:p>
          <a:endParaRPr lang="en-US"/>
        </a:p>
      </dgm:t>
    </dgm:pt>
    <dgm:pt modelId="{3BA47868-81DE-4CD9-9F16-CD61B2F674D3}">
      <dgm:prSet phldrT="[Text]"/>
      <dgm:spPr/>
      <dgm:t>
        <a:bodyPr/>
        <a:lstStyle/>
        <a:p>
          <a:r>
            <a:rPr lang="en-US" dirty="0" smtClean="0"/>
            <a:t>Team Building</a:t>
          </a:r>
          <a:endParaRPr lang="en-US" dirty="0"/>
        </a:p>
      </dgm:t>
    </dgm:pt>
    <dgm:pt modelId="{D3FAA279-F7FF-4E61-A587-C6CB4DC126B9}" type="parTrans" cxnId="{48B3644A-518E-4068-BED4-B8AB5EB0CBB3}">
      <dgm:prSet/>
      <dgm:spPr/>
      <dgm:t>
        <a:bodyPr/>
        <a:lstStyle/>
        <a:p>
          <a:endParaRPr lang="en-US"/>
        </a:p>
      </dgm:t>
    </dgm:pt>
    <dgm:pt modelId="{E9337238-6412-428C-B963-DB440F57FEC8}" type="sibTrans" cxnId="{48B3644A-518E-4068-BED4-B8AB5EB0CBB3}">
      <dgm:prSet/>
      <dgm:spPr/>
      <dgm:t>
        <a:bodyPr/>
        <a:lstStyle/>
        <a:p>
          <a:endParaRPr lang="en-US"/>
        </a:p>
      </dgm:t>
    </dgm:pt>
    <dgm:pt modelId="{19D47EE0-5E9B-4C80-9F6D-88CFA86D3755}">
      <dgm:prSet phldrT="[Text]"/>
      <dgm:spPr/>
      <dgm:t>
        <a:bodyPr/>
        <a:lstStyle/>
        <a:p>
          <a:r>
            <a:rPr lang="en-US" dirty="0" smtClean="0"/>
            <a:t>Asking poignant questions</a:t>
          </a:r>
          <a:endParaRPr lang="en-US" dirty="0"/>
        </a:p>
      </dgm:t>
    </dgm:pt>
    <dgm:pt modelId="{17170579-2495-44DF-8476-B92DA185C8CD}" type="parTrans" cxnId="{492B6D2B-601F-4F0B-A293-C6A88C443F46}">
      <dgm:prSet/>
      <dgm:spPr/>
      <dgm:t>
        <a:bodyPr/>
        <a:lstStyle/>
        <a:p>
          <a:endParaRPr lang="en-US"/>
        </a:p>
      </dgm:t>
    </dgm:pt>
    <dgm:pt modelId="{015998CF-B94A-48F4-9A3F-1474D54A6334}" type="sibTrans" cxnId="{492B6D2B-601F-4F0B-A293-C6A88C443F46}">
      <dgm:prSet/>
      <dgm:spPr/>
      <dgm:t>
        <a:bodyPr/>
        <a:lstStyle/>
        <a:p>
          <a:endParaRPr lang="en-US"/>
        </a:p>
      </dgm:t>
    </dgm:pt>
    <dgm:pt modelId="{0746AFD6-81AF-4A03-965B-E5FD2AC99902}" type="pres">
      <dgm:prSet presAssocID="{9EFDE1E0-36B2-42FD-8BC1-DEC0FAC5CDC6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8A5ADE6-C095-47F2-9BD8-3724EF926095}" type="pres">
      <dgm:prSet presAssocID="{70FEEDF0-9ED0-4D7F-AB97-F24DEA096723}" presName="Accent1" presStyleCnt="0"/>
      <dgm:spPr/>
    </dgm:pt>
    <dgm:pt modelId="{8BB83C97-51F0-45C6-863A-E48679F22BC5}" type="pres">
      <dgm:prSet presAssocID="{70FEEDF0-9ED0-4D7F-AB97-F24DEA096723}" presName="Accent" presStyleLbl="node1" presStyleIdx="0" presStyleCnt="5"/>
      <dgm:spPr/>
    </dgm:pt>
    <dgm:pt modelId="{82171282-A646-4576-AB4C-5C8A06136ED3}" type="pres">
      <dgm:prSet presAssocID="{70FEEDF0-9ED0-4D7F-AB97-F24DEA096723}" presName="Child1" presStyleLbl="revTx" presStyleIdx="0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9101F4-B5D1-4AB7-BC83-753D06A88415}" type="pres">
      <dgm:prSet presAssocID="{70FEEDF0-9ED0-4D7F-AB97-F24DEA096723}" presName="Parent1" presStyleLbl="revTx" presStyleIdx="1" presStyleCnt="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C4C8C0-A665-47B8-AD0B-A80BD66447C9}" type="pres">
      <dgm:prSet presAssocID="{902514D4-9367-48BD-AB98-415C361E8095}" presName="Accent2" presStyleCnt="0"/>
      <dgm:spPr/>
    </dgm:pt>
    <dgm:pt modelId="{12D2183B-C8C1-4ADD-8BFA-63A0024D79DB}" type="pres">
      <dgm:prSet presAssocID="{902514D4-9367-48BD-AB98-415C361E8095}" presName="Accent" presStyleLbl="node1" presStyleIdx="1" presStyleCnt="5"/>
      <dgm:spPr/>
    </dgm:pt>
    <dgm:pt modelId="{47FC99C1-6CDC-4E5F-82DC-8138B26E8725}" type="pres">
      <dgm:prSet presAssocID="{902514D4-9367-48BD-AB98-415C361E8095}" presName="Child2" presStyleLbl="revTx" presStyleIdx="2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0AE086-AABF-4A0E-98D0-5626D79C154F}" type="pres">
      <dgm:prSet presAssocID="{902514D4-9367-48BD-AB98-415C361E8095}" presName="Parent2" presStyleLbl="revTx" presStyleIdx="3" presStyleCnt="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7F095C-D392-4DF1-8FBB-9D795D0570B7}" type="pres">
      <dgm:prSet presAssocID="{42DDB17B-32B6-4380-AEA0-A9CDCE0F4C58}" presName="Accent3" presStyleCnt="0"/>
      <dgm:spPr/>
    </dgm:pt>
    <dgm:pt modelId="{339FCDE6-ACB1-4FC6-B770-034DE4C59DA1}" type="pres">
      <dgm:prSet presAssocID="{42DDB17B-32B6-4380-AEA0-A9CDCE0F4C58}" presName="Accent" presStyleLbl="node1" presStyleIdx="2" presStyleCnt="5"/>
      <dgm:spPr/>
    </dgm:pt>
    <dgm:pt modelId="{4708EA16-D5C5-4EE2-8A83-5B988D03B274}" type="pres">
      <dgm:prSet presAssocID="{42DDB17B-32B6-4380-AEA0-A9CDCE0F4C58}" presName="Child3" presStyleLbl="revTx" presStyleIdx="4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ED50E6-1C35-4B77-9E90-501897F8F6D8}" type="pres">
      <dgm:prSet presAssocID="{42DDB17B-32B6-4380-AEA0-A9CDCE0F4C58}" presName="Parent3" presStyleLbl="revTx" presStyleIdx="5" presStyleCnt="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19D349-53FF-4267-832A-B9BDF5E2859D}" type="pres">
      <dgm:prSet presAssocID="{A3CE4BB9-B739-47A4-967A-2D19645C1932}" presName="Accent4" presStyleCnt="0"/>
      <dgm:spPr/>
    </dgm:pt>
    <dgm:pt modelId="{7F957DA0-1D24-4FAB-8F6B-A44B03AA03D4}" type="pres">
      <dgm:prSet presAssocID="{A3CE4BB9-B739-47A4-967A-2D19645C1932}" presName="Accent" presStyleLbl="node1" presStyleIdx="3" presStyleCnt="5"/>
      <dgm:spPr/>
    </dgm:pt>
    <dgm:pt modelId="{BEE199BB-5828-4DEF-8E3F-9D8FF7BB52F1}" type="pres">
      <dgm:prSet presAssocID="{A3CE4BB9-B739-47A4-967A-2D19645C1932}" presName="Child4" presStyleLbl="revTx" presStyleIdx="6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0426D8-C56B-4F55-94DA-314F88096B3A}" type="pres">
      <dgm:prSet presAssocID="{A3CE4BB9-B739-47A4-967A-2D19645C1932}" presName="Parent4" presStyleLbl="revTx" presStyleIdx="7" presStyleCnt="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2FB0BC-6B8D-43BD-8971-4DEA907857FA}" type="pres">
      <dgm:prSet presAssocID="{3BA47868-81DE-4CD9-9F16-CD61B2F674D3}" presName="Accent5" presStyleCnt="0"/>
      <dgm:spPr/>
    </dgm:pt>
    <dgm:pt modelId="{31263DDB-077B-4472-9982-2144F5902285}" type="pres">
      <dgm:prSet presAssocID="{3BA47868-81DE-4CD9-9F16-CD61B2F674D3}" presName="Accent" presStyleLbl="node1" presStyleIdx="4" presStyleCnt="5"/>
      <dgm:spPr/>
    </dgm:pt>
    <dgm:pt modelId="{4EB3CAC4-A659-445E-A829-292C4E7049DB}" type="pres">
      <dgm:prSet presAssocID="{3BA47868-81DE-4CD9-9F16-CD61B2F674D3}" presName="Parent5" presStyleLbl="revTx" presStyleIdx="8" presStyleCnt="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E2D7EB0-2491-4620-9484-128EFCB0CCFB}" srcId="{70FEEDF0-9ED0-4D7F-AB97-F24DEA096723}" destId="{3983B1D4-E9F3-40E6-BD23-7E703B845062}" srcOrd="0" destOrd="0" parTransId="{4F492F41-738A-495A-BD66-62C92425C206}" sibTransId="{C87237CF-A497-41CE-A1FA-5B148B026A29}"/>
    <dgm:cxn modelId="{AA7957AC-287B-4EE0-9BD1-96DD07D245E5}" type="presOf" srcId="{9EFDE1E0-36B2-42FD-8BC1-DEC0FAC5CDC6}" destId="{0746AFD6-81AF-4A03-965B-E5FD2AC99902}" srcOrd="0" destOrd="0" presId="urn:microsoft.com/office/officeart/2009/layout/CircleArrowProcess"/>
    <dgm:cxn modelId="{73000C67-307E-487E-8B33-4158B8904D7A}" type="presOf" srcId="{70FEEDF0-9ED0-4D7F-AB97-F24DEA096723}" destId="{2B9101F4-B5D1-4AB7-BC83-753D06A88415}" srcOrd="0" destOrd="0" presId="urn:microsoft.com/office/officeart/2009/layout/CircleArrowProcess"/>
    <dgm:cxn modelId="{17C4D0B0-55B8-49B0-9E22-66074A29A2E7}" type="presOf" srcId="{3983B1D4-E9F3-40E6-BD23-7E703B845062}" destId="{82171282-A646-4576-AB4C-5C8A06136ED3}" srcOrd="0" destOrd="0" presId="urn:microsoft.com/office/officeart/2009/layout/CircleArrowProcess"/>
    <dgm:cxn modelId="{D9AB0AE6-F18B-4A70-BFB4-908F5D928CC4}" srcId="{42DDB17B-32B6-4380-AEA0-A9CDCE0F4C58}" destId="{8DC3B0AC-5266-485C-BEE0-5EA316ED6351}" srcOrd="0" destOrd="0" parTransId="{4AF62E0A-68C0-4E36-A271-5E981705ABD4}" sibTransId="{09B5E930-7BFA-4193-A015-8BA2F8D85EED}"/>
    <dgm:cxn modelId="{00F55404-2749-40F9-9DC4-3B06F15F97A8}" type="presOf" srcId="{A3CE4BB9-B739-47A4-967A-2D19645C1932}" destId="{BA0426D8-C56B-4F55-94DA-314F88096B3A}" srcOrd="0" destOrd="0" presId="urn:microsoft.com/office/officeart/2009/layout/CircleArrowProcess"/>
    <dgm:cxn modelId="{B82B6737-54DF-47B6-9404-A5CAEDA2F046}" type="presOf" srcId="{42DDB17B-32B6-4380-AEA0-A9CDCE0F4C58}" destId="{6AED50E6-1C35-4B77-9E90-501897F8F6D8}" srcOrd="0" destOrd="0" presId="urn:microsoft.com/office/officeart/2009/layout/CircleArrowProcess"/>
    <dgm:cxn modelId="{EC73D28B-E1B0-4A21-84D6-9486C56E714D}" srcId="{9EFDE1E0-36B2-42FD-8BC1-DEC0FAC5CDC6}" destId="{902514D4-9367-48BD-AB98-415C361E8095}" srcOrd="1" destOrd="0" parTransId="{8583B2DE-149D-4FA0-B8A4-627F65C95D74}" sibTransId="{E602F495-06AD-4078-A149-C6C8558402F7}"/>
    <dgm:cxn modelId="{48B3644A-518E-4068-BED4-B8AB5EB0CBB3}" srcId="{9EFDE1E0-36B2-42FD-8BC1-DEC0FAC5CDC6}" destId="{3BA47868-81DE-4CD9-9F16-CD61B2F674D3}" srcOrd="4" destOrd="0" parTransId="{D3FAA279-F7FF-4E61-A587-C6CB4DC126B9}" sibTransId="{E9337238-6412-428C-B963-DB440F57FEC8}"/>
    <dgm:cxn modelId="{103B6B91-8CC9-4D40-B800-3DD59F11CB88}" srcId="{9EFDE1E0-36B2-42FD-8BC1-DEC0FAC5CDC6}" destId="{42DDB17B-32B6-4380-AEA0-A9CDCE0F4C58}" srcOrd="2" destOrd="0" parTransId="{0542F929-D3C4-4E9C-A3C8-6EF7FF18FFBD}" sibTransId="{B503D57E-B88B-42C1-9990-439FB88B1A35}"/>
    <dgm:cxn modelId="{4DF72A16-7BF6-4832-B466-64CF6A28313C}" type="presOf" srcId="{3BA47868-81DE-4CD9-9F16-CD61B2F674D3}" destId="{4EB3CAC4-A659-445E-A829-292C4E7049DB}" srcOrd="0" destOrd="0" presId="urn:microsoft.com/office/officeart/2009/layout/CircleArrowProcess"/>
    <dgm:cxn modelId="{AA0A5FCA-BBB6-4E7D-939F-209F1C7A0CA4}" srcId="{9EFDE1E0-36B2-42FD-8BC1-DEC0FAC5CDC6}" destId="{A3CE4BB9-B739-47A4-967A-2D19645C1932}" srcOrd="3" destOrd="0" parTransId="{D5F9F5C0-6286-4C45-9E15-817594854DAE}" sibTransId="{1EC71DC6-5E1B-4FD8-9497-86E0D598935C}"/>
    <dgm:cxn modelId="{96960131-20C0-4BB3-9E30-4A6F87BD4EAC}" type="presOf" srcId="{BCC44E0D-2E84-42AD-BFBC-B1DB0B59B688}" destId="{47FC99C1-6CDC-4E5F-82DC-8138B26E8725}" srcOrd="0" destOrd="0" presId="urn:microsoft.com/office/officeart/2009/layout/CircleArrowProcess"/>
    <dgm:cxn modelId="{26755254-41E9-4B8D-9575-AED9C008015C}" srcId="{9EFDE1E0-36B2-42FD-8BC1-DEC0FAC5CDC6}" destId="{70FEEDF0-9ED0-4D7F-AB97-F24DEA096723}" srcOrd="0" destOrd="0" parTransId="{6A0DD80F-58E3-4F5A-8C14-0C7F080FC469}" sibTransId="{5AEE57B6-452E-4D6B-9FEC-128B713CC6B5}"/>
    <dgm:cxn modelId="{664DFF4C-E1B0-4AE3-9A2D-2413214F1402}" srcId="{902514D4-9367-48BD-AB98-415C361E8095}" destId="{BCC44E0D-2E84-42AD-BFBC-B1DB0B59B688}" srcOrd="0" destOrd="0" parTransId="{7E0E6D07-FB18-4817-BC96-566987AEC0E5}" sibTransId="{B6560097-BCA9-4F02-8ED2-12737AEC23F1}"/>
    <dgm:cxn modelId="{91AA5EB8-B544-448E-8EB2-EECE34B5C218}" type="presOf" srcId="{19D47EE0-5E9B-4C80-9F6D-88CFA86D3755}" destId="{BEE199BB-5828-4DEF-8E3F-9D8FF7BB52F1}" srcOrd="0" destOrd="0" presId="urn:microsoft.com/office/officeart/2009/layout/CircleArrowProcess"/>
    <dgm:cxn modelId="{697C4FA2-9F0C-4231-B25D-3235297C34D9}" type="presOf" srcId="{8DC3B0AC-5266-485C-BEE0-5EA316ED6351}" destId="{4708EA16-D5C5-4EE2-8A83-5B988D03B274}" srcOrd="0" destOrd="0" presId="urn:microsoft.com/office/officeart/2009/layout/CircleArrowProcess"/>
    <dgm:cxn modelId="{492B6D2B-601F-4F0B-A293-C6A88C443F46}" srcId="{A3CE4BB9-B739-47A4-967A-2D19645C1932}" destId="{19D47EE0-5E9B-4C80-9F6D-88CFA86D3755}" srcOrd="0" destOrd="0" parTransId="{17170579-2495-44DF-8476-B92DA185C8CD}" sibTransId="{015998CF-B94A-48F4-9A3F-1474D54A6334}"/>
    <dgm:cxn modelId="{5981F8A4-D78C-44E3-97F7-8607E8071C0F}" type="presOf" srcId="{902514D4-9367-48BD-AB98-415C361E8095}" destId="{4E0AE086-AABF-4A0E-98D0-5626D79C154F}" srcOrd="0" destOrd="0" presId="urn:microsoft.com/office/officeart/2009/layout/CircleArrowProcess"/>
    <dgm:cxn modelId="{D6E6F43B-4588-4F62-95ED-0C36A07E5C22}" type="presParOf" srcId="{0746AFD6-81AF-4A03-965B-E5FD2AC99902}" destId="{B8A5ADE6-C095-47F2-9BD8-3724EF926095}" srcOrd="0" destOrd="0" presId="urn:microsoft.com/office/officeart/2009/layout/CircleArrowProcess"/>
    <dgm:cxn modelId="{EDA6D6E1-5B42-479B-BF52-3449CBF68FB3}" type="presParOf" srcId="{B8A5ADE6-C095-47F2-9BD8-3724EF926095}" destId="{8BB83C97-51F0-45C6-863A-E48679F22BC5}" srcOrd="0" destOrd="0" presId="urn:microsoft.com/office/officeart/2009/layout/CircleArrowProcess"/>
    <dgm:cxn modelId="{8E632D29-1272-4161-A385-B0913A223E1C}" type="presParOf" srcId="{0746AFD6-81AF-4A03-965B-E5FD2AC99902}" destId="{82171282-A646-4576-AB4C-5C8A06136ED3}" srcOrd="1" destOrd="0" presId="urn:microsoft.com/office/officeart/2009/layout/CircleArrowProcess"/>
    <dgm:cxn modelId="{23628C96-E3B8-4B5D-9738-EE6919B70C9F}" type="presParOf" srcId="{0746AFD6-81AF-4A03-965B-E5FD2AC99902}" destId="{2B9101F4-B5D1-4AB7-BC83-753D06A88415}" srcOrd="2" destOrd="0" presId="urn:microsoft.com/office/officeart/2009/layout/CircleArrowProcess"/>
    <dgm:cxn modelId="{AE8CC63E-0D48-48A9-8D15-D2E6529D9A8D}" type="presParOf" srcId="{0746AFD6-81AF-4A03-965B-E5FD2AC99902}" destId="{49C4C8C0-A665-47B8-AD0B-A80BD66447C9}" srcOrd="3" destOrd="0" presId="urn:microsoft.com/office/officeart/2009/layout/CircleArrowProcess"/>
    <dgm:cxn modelId="{2594BFE4-1507-48AD-B851-68791D76DC50}" type="presParOf" srcId="{49C4C8C0-A665-47B8-AD0B-A80BD66447C9}" destId="{12D2183B-C8C1-4ADD-8BFA-63A0024D79DB}" srcOrd="0" destOrd="0" presId="urn:microsoft.com/office/officeart/2009/layout/CircleArrowProcess"/>
    <dgm:cxn modelId="{E7F52DD9-4D7D-4D83-BE11-436466B992F9}" type="presParOf" srcId="{0746AFD6-81AF-4A03-965B-E5FD2AC99902}" destId="{47FC99C1-6CDC-4E5F-82DC-8138B26E8725}" srcOrd="4" destOrd="0" presId="urn:microsoft.com/office/officeart/2009/layout/CircleArrowProcess"/>
    <dgm:cxn modelId="{B55E4747-CDE4-4986-8914-154D5AA1A780}" type="presParOf" srcId="{0746AFD6-81AF-4A03-965B-E5FD2AC99902}" destId="{4E0AE086-AABF-4A0E-98D0-5626D79C154F}" srcOrd="5" destOrd="0" presId="urn:microsoft.com/office/officeart/2009/layout/CircleArrowProcess"/>
    <dgm:cxn modelId="{DB3AB324-65AD-4D38-94E7-463D0BD65C3D}" type="presParOf" srcId="{0746AFD6-81AF-4A03-965B-E5FD2AC99902}" destId="{C57F095C-D392-4DF1-8FBB-9D795D0570B7}" srcOrd="6" destOrd="0" presId="urn:microsoft.com/office/officeart/2009/layout/CircleArrowProcess"/>
    <dgm:cxn modelId="{4A0EC2CB-9C7D-43B8-9EC0-2DC6C3E863A6}" type="presParOf" srcId="{C57F095C-D392-4DF1-8FBB-9D795D0570B7}" destId="{339FCDE6-ACB1-4FC6-B770-034DE4C59DA1}" srcOrd="0" destOrd="0" presId="urn:microsoft.com/office/officeart/2009/layout/CircleArrowProcess"/>
    <dgm:cxn modelId="{CDC4A36E-5140-4CDE-BE14-1DB128CCF43F}" type="presParOf" srcId="{0746AFD6-81AF-4A03-965B-E5FD2AC99902}" destId="{4708EA16-D5C5-4EE2-8A83-5B988D03B274}" srcOrd="7" destOrd="0" presId="urn:microsoft.com/office/officeart/2009/layout/CircleArrowProcess"/>
    <dgm:cxn modelId="{17088D1F-1BCE-4F4E-A9D5-ACFB5AF23298}" type="presParOf" srcId="{0746AFD6-81AF-4A03-965B-E5FD2AC99902}" destId="{6AED50E6-1C35-4B77-9E90-501897F8F6D8}" srcOrd="8" destOrd="0" presId="urn:microsoft.com/office/officeart/2009/layout/CircleArrowProcess"/>
    <dgm:cxn modelId="{983CB9B8-7154-4A24-AB26-73E93C78D773}" type="presParOf" srcId="{0746AFD6-81AF-4A03-965B-E5FD2AC99902}" destId="{F219D349-53FF-4267-832A-B9BDF5E2859D}" srcOrd="9" destOrd="0" presId="urn:microsoft.com/office/officeart/2009/layout/CircleArrowProcess"/>
    <dgm:cxn modelId="{9F4AE0DC-A1E3-41C4-904C-616926AC35EB}" type="presParOf" srcId="{F219D349-53FF-4267-832A-B9BDF5E2859D}" destId="{7F957DA0-1D24-4FAB-8F6B-A44B03AA03D4}" srcOrd="0" destOrd="0" presId="urn:microsoft.com/office/officeart/2009/layout/CircleArrowProcess"/>
    <dgm:cxn modelId="{A49B5F7F-D42A-45A8-B524-12D0B136CFE6}" type="presParOf" srcId="{0746AFD6-81AF-4A03-965B-E5FD2AC99902}" destId="{BEE199BB-5828-4DEF-8E3F-9D8FF7BB52F1}" srcOrd="10" destOrd="0" presId="urn:microsoft.com/office/officeart/2009/layout/CircleArrowProcess"/>
    <dgm:cxn modelId="{46FA2899-3479-4F56-8C8A-3B65DA4E387C}" type="presParOf" srcId="{0746AFD6-81AF-4A03-965B-E5FD2AC99902}" destId="{BA0426D8-C56B-4F55-94DA-314F88096B3A}" srcOrd="11" destOrd="0" presId="urn:microsoft.com/office/officeart/2009/layout/CircleArrowProcess"/>
    <dgm:cxn modelId="{FA9A131D-F944-4C09-B26A-F46B7824854C}" type="presParOf" srcId="{0746AFD6-81AF-4A03-965B-E5FD2AC99902}" destId="{1D2FB0BC-6B8D-43BD-8971-4DEA907857FA}" srcOrd="12" destOrd="0" presId="urn:microsoft.com/office/officeart/2009/layout/CircleArrowProcess"/>
    <dgm:cxn modelId="{B4C7E5A1-8396-4FF6-AAA8-FB9AC7A89EE6}" type="presParOf" srcId="{1D2FB0BC-6B8D-43BD-8971-4DEA907857FA}" destId="{31263DDB-077B-4472-9982-2144F5902285}" srcOrd="0" destOrd="0" presId="urn:microsoft.com/office/officeart/2009/layout/CircleArrowProcess"/>
    <dgm:cxn modelId="{2D180F96-ABA5-4521-97E6-66D821940F4F}" type="presParOf" srcId="{0746AFD6-81AF-4A03-965B-E5FD2AC99902}" destId="{4EB3CAC4-A659-445E-A829-292C4E7049DB}" srcOrd="13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83C97-51F0-45C6-863A-E48679F22BC5}">
      <dsp:nvSpPr>
        <dsp:cNvPr id="0" name=""/>
        <dsp:cNvSpPr/>
      </dsp:nvSpPr>
      <dsp:spPr>
        <a:xfrm>
          <a:off x="724891" y="0"/>
          <a:ext cx="1383267" cy="1383336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171282-A646-4576-AB4C-5C8A06136ED3}">
      <dsp:nvSpPr>
        <dsp:cNvPr id="0" name=""/>
        <dsp:cNvSpPr/>
      </dsp:nvSpPr>
      <dsp:spPr>
        <a:xfrm>
          <a:off x="2106082" y="410357"/>
          <a:ext cx="829285" cy="5501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Being able to express your opinion</a:t>
          </a:r>
          <a:endParaRPr lang="en-US" sz="1000" kern="1200" dirty="0"/>
        </a:p>
      </dsp:txBody>
      <dsp:txXfrm>
        <a:off x="2106082" y="410357"/>
        <a:ext cx="829285" cy="550119"/>
      </dsp:txXfrm>
    </dsp:sp>
    <dsp:sp modelId="{2B9101F4-B5D1-4AB7-BC83-753D06A88415}">
      <dsp:nvSpPr>
        <dsp:cNvPr id="0" name=""/>
        <dsp:cNvSpPr/>
      </dsp:nvSpPr>
      <dsp:spPr>
        <a:xfrm>
          <a:off x="1030295" y="501001"/>
          <a:ext cx="771941" cy="3857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Speaking</a:t>
          </a:r>
          <a:endParaRPr lang="en-US" sz="1300" kern="1200" dirty="0"/>
        </a:p>
      </dsp:txBody>
      <dsp:txXfrm>
        <a:off x="1030295" y="501001"/>
        <a:ext cx="771941" cy="385798"/>
      </dsp:txXfrm>
    </dsp:sp>
    <dsp:sp modelId="{12D2183B-C8C1-4ADD-8BFA-63A0024D79DB}">
      <dsp:nvSpPr>
        <dsp:cNvPr id="0" name=""/>
        <dsp:cNvSpPr/>
      </dsp:nvSpPr>
      <dsp:spPr>
        <a:xfrm>
          <a:off x="340607" y="794815"/>
          <a:ext cx="1383267" cy="1383336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FC99C1-6CDC-4E5F-82DC-8138B26E8725}">
      <dsp:nvSpPr>
        <dsp:cNvPr id="0" name=""/>
        <dsp:cNvSpPr/>
      </dsp:nvSpPr>
      <dsp:spPr>
        <a:xfrm>
          <a:off x="1728285" y="1215442"/>
          <a:ext cx="829285" cy="5501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Active Listening with understanding</a:t>
          </a:r>
          <a:endParaRPr lang="en-US" sz="1000" kern="1200" dirty="0"/>
        </a:p>
      </dsp:txBody>
      <dsp:txXfrm>
        <a:off x="1728285" y="1215442"/>
        <a:ext cx="829285" cy="550119"/>
      </dsp:txXfrm>
    </dsp:sp>
    <dsp:sp modelId="{4E0AE086-AABF-4A0E-98D0-5626D79C154F}">
      <dsp:nvSpPr>
        <dsp:cNvPr id="0" name=""/>
        <dsp:cNvSpPr/>
      </dsp:nvSpPr>
      <dsp:spPr>
        <a:xfrm>
          <a:off x="644454" y="1297603"/>
          <a:ext cx="771941" cy="3857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Listening</a:t>
          </a:r>
          <a:endParaRPr lang="en-US" sz="1300" kern="1200" dirty="0"/>
        </a:p>
      </dsp:txBody>
      <dsp:txXfrm>
        <a:off x="644454" y="1297603"/>
        <a:ext cx="771941" cy="385798"/>
      </dsp:txXfrm>
    </dsp:sp>
    <dsp:sp modelId="{339FCDE6-ACB1-4FC6-B770-034DE4C59DA1}">
      <dsp:nvSpPr>
        <dsp:cNvPr id="0" name=""/>
        <dsp:cNvSpPr/>
      </dsp:nvSpPr>
      <dsp:spPr>
        <a:xfrm>
          <a:off x="724891" y="1593203"/>
          <a:ext cx="1383267" cy="1383336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08EA16-D5C5-4EE2-8A83-5B988D03B274}">
      <dsp:nvSpPr>
        <dsp:cNvPr id="0" name=""/>
        <dsp:cNvSpPr/>
      </dsp:nvSpPr>
      <dsp:spPr>
        <a:xfrm>
          <a:off x="2106082" y="2003560"/>
          <a:ext cx="829285" cy="5501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Adding new thoughts to the discussion</a:t>
          </a:r>
          <a:endParaRPr lang="en-US" sz="1000" kern="1200" dirty="0"/>
        </a:p>
      </dsp:txBody>
      <dsp:txXfrm>
        <a:off x="2106082" y="2003560"/>
        <a:ext cx="829285" cy="550119"/>
      </dsp:txXfrm>
    </dsp:sp>
    <dsp:sp modelId="{6AED50E6-1C35-4B77-9E90-501897F8F6D8}">
      <dsp:nvSpPr>
        <dsp:cNvPr id="0" name=""/>
        <dsp:cNvSpPr/>
      </dsp:nvSpPr>
      <dsp:spPr>
        <a:xfrm>
          <a:off x="1030295" y="2093759"/>
          <a:ext cx="771941" cy="3857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Creativity</a:t>
          </a:r>
          <a:endParaRPr lang="en-US" sz="1300" kern="1200" dirty="0"/>
        </a:p>
      </dsp:txBody>
      <dsp:txXfrm>
        <a:off x="1030295" y="2093759"/>
        <a:ext cx="771941" cy="385798"/>
      </dsp:txXfrm>
    </dsp:sp>
    <dsp:sp modelId="{7F957DA0-1D24-4FAB-8F6B-A44B03AA03D4}">
      <dsp:nvSpPr>
        <dsp:cNvPr id="0" name=""/>
        <dsp:cNvSpPr/>
      </dsp:nvSpPr>
      <dsp:spPr>
        <a:xfrm>
          <a:off x="340607" y="2389359"/>
          <a:ext cx="1383267" cy="1383336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EE199BB-5828-4DEF-8E3F-9D8FF7BB52F1}">
      <dsp:nvSpPr>
        <dsp:cNvPr id="0" name=""/>
        <dsp:cNvSpPr/>
      </dsp:nvSpPr>
      <dsp:spPr>
        <a:xfrm>
          <a:off x="1728285" y="2800162"/>
          <a:ext cx="829285" cy="5501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Asking poignant questions</a:t>
          </a:r>
          <a:endParaRPr lang="en-US" sz="1000" kern="1200" dirty="0"/>
        </a:p>
      </dsp:txBody>
      <dsp:txXfrm>
        <a:off x="1728285" y="2800162"/>
        <a:ext cx="829285" cy="550119"/>
      </dsp:txXfrm>
    </dsp:sp>
    <dsp:sp modelId="{BA0426D8-C56B-4F55-94DA-314F88096B3A}">
      <dsp:nvSpPr>
        <dsp:cNvPr id="0" name=""/>
        <dsp:cNvSpPr/>
      </dsp:nvSpPr>
      <dsp:spPr>
        <a:xfrm>
          <a:off x="644454" y="2890360"/>
          <a:ext cx="771941" cy="3857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Questions</a:t>
          </a:r>
          <a:endParaRPr lang="en-US" sz="1300" kern="1200" dirty="0"/>
        </a:p>
      </dsp:txBody>
      <dsp:txXfrm>
        <a:off x="644454" y="2890360"/>
        <a:ext cx="771941" cy="385798"/>
      </dsp:txXfrm>
    </dsp:sp>
    <dsp:sp modelId="{31263DDB-077B-4472-9982-2144F5902285}">
      <dsp:nvSpPr>
        <dsp:cNvPr id="0" name=""/>
        <dsp:cNvSpPr/>
      </dsp:nvSpPr>
      <dsp:spPr>
        <a:xfrm>
          <a:off x="823233" y="3276159"/>
          <a:ext cx="1188400" cy="1189097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B3CAC4-A659-445E-A829-292C4E7049DB}">
      <dsp:nvSpPr>
        <dsp:cNvPr id="0" name=""/>
        <dsp:cNvSpPr/>
      </dsp:nvSpPr>
      <dsp:spPr>
        <a:xfrm>
          <a:off x="1030295" y="3686962"/>
          <a:ext cx="771941" cy="3857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Team Building</a:t>
          </a:r>
          <a:endParaRPr lang="en-US" sz="1300" kern="1200" dirty="0"/>
        </a:p>
      </dsp:txBody>
      <dsp:txXfrm>
        <a:off x="1030295" y="3686962"/>
        <a:ext cx="771941" cy="3857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1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3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5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3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18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79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88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64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10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71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22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0EC8C-EA54-41BD-B059-90A4C468AE00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57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 descr="Circle Arrow Process" title="SmartArt"/>
          <p:cNvGraphicFramePr/>
          <p:nvPr>
            <p:extLst>
              <p:ext uri="{D42A27DB-BD31-4B8C-83A1-F6EECF244321}">
                <p14:modId xmlns:p14="http://schemas.microsoft.com/office/powerpoint/2010/main" val="1081168228"/>
              </p:ext>
            </p:extLst>
          </p:nvPr>
        </p:nvGraphicFramePr>
        <p:xfrm>
          <a:off x="8916024" y="2392742"/>
          <a:ext cx="3275976" cy="44652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282" y="244574"/>
            <a:ext cx="4515390" cy="1097281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Tzu chi English Educational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3200" b="1" dirty="0" smtClean="0">
                <a:solidFill>
                  <a:schemeClr val="accent5"/>
                </a:solidFill>
              </a:rPr>
              <a:t>Helping future generations</a:t>
            </a:r>
            <a:endParaRPr lang="en-US" sz="3200" b="1" dirty="0">
              <a:solidFill>
                <a:schemeClr val="accent5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 rot="16200000">
            <a:off x="7242089" y="3925186"/>
            <a:ext cx="310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Skills Fostered in this Class</a:t>
            </a:r>
            <a:endParaRPr lang="en-US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8961120" y="6481610"/>
            <a:ext cx="52796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Christopher Bauman – www.chrisbauman.com.au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294735" y="1276848"/>
            <a:ext cx="184917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ym typeface="Wingdings" panose="05000000000000000000" pitchFamily="2" charset="2"/>
              </a:rPr>
              <a:t>Central points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How can we help future generations?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What can we reward in the future?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What can we measure in the future?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You are not only a descendent</a:t>
            </a:r>
            <a:r>
              <a:rPr lang="en-US" dirty="0" smtClean="0">
                <a:solidFill>
                  <a:srgbClr val="7030A0"/>
                </a:solidFill>
              </a:rPr>
              <a:t>, but an ancestor?</a:t>
            </a:r>
            <a:endParaRPr lang="en-US" dirty="0">
              <a:solidFill>
                <a:srgbClr val="7030A0"/>
              </a:solidFill>
            </a:endParaRPr>
          </a:p>
          <a:p>
            <a:endParaRPr lang="en-US" dirty="0" smtClean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 smtClean="0">
              <a:sym typeface="Wingdings" panose="05000000000000000000" pitchFamily="2" charset="2"/>
            </a:endParaRPr>
          </a:p>
          <a:p>
            <a:endParaRPr lang="en-US" dirty="0" smtClean="0">
              <a:sym typeface="Wingdings" panose="05000000000000000000" pitchFamily="2" charset="2"/>
            </a:endParaRPr>
          </a:p>
          <a:p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48032" y="1276848"/>
            <a:ext cx="5685183" cy="4524315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smtClean="0"/>
              <a:t>Create a word bank for discussion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937737">
            <a:off x="5657536" y="3791553"/>
            <a:ext cx="3624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What do we measure???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21234809">
            <a:off x="4233003" y="4854625"/>
            <a:ext cx="4546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can we measure that really matters in the future?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00068" y="2392743"/>
            <a:ext cx="3743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do we reward?</a:t>
            </a:r>
            <a:endParaRPr lang="en-US" dirty="0"/>
          </a:p>
        </p:txBody>
      </p:sp>
      <p:pic>
        <p:nvPicPr>
          <p:cNvPr id="1026" name="Picture 2" descr="man playing string instrumen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6064" y="117517"/>
            <a:ext cx="2155022" cy="3241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700068" y="3493698"/>
            <a:ext cx="2907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are you going to Sheppard in time?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21174711">
            <a:off x="2659566" y="4686985"/>
            <a:ext cx="2631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your story?</a:t>
            </a:r>
            <a:endParaRPr lang="en-US" dirty="0"/>
          </a:p>
        </p:txBody>
      </p:sp>
      <p:pic>
        <p:nvPicPr>
          <p:cNvPr id="1028" name="Picture 4" descr="「taiwanese musical instruments traditional」的圖片搜尋結果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0522" y="337976"/>
            <a:ext cx="2347179" cy="1877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762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5517" y="429371"/>
            <a:ext cx="8653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1.   </a:t>
            </a:r>
            <a:r>
              <a:rPr lang="en-US" sz="1400" dirty="0" smtClean="0"/>
              <a:t>Metaphor for your life?</a:t>
            </a:r>
            <a:endParaRPr lang="en-US" sz="1400" dirty="0" smtClean="0"/>
          </a:p>
          <a:p>
            <a:r>
              <a:rPr lang="en-US" sz="1400" dirty="0" smtClean="0"/>
              <a:t>____________________________________________________________________________________________?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05517" y="1050834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2"/>
            </a:pPr>
            <a:r>
              <a:rPr lang="en-US" sz="1400" dirty="0" smtClean="0"/>
              <a:t>It is easy to get caught up in things? What do you get caught up in?</a:t>
            </a:r>
          </a:p>
          <a:p>
            <a:r>
              <a:rPr lang="en-US" sz="1400" dirty="0"/>
              <a:t>________________________________________________________________________________________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405517" y="1722033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3.  </a:t>
            </a:r>
            <a:r>
              <a:rPr lang="en-US" sz="1400" dirty="0" smtClean="0"/>
              <a:t>Can you conjure something positive in the future 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05517" y="2368364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4.  </a:t>
            </a:r>
            <a:r>
              <a:rPr lang="en-US" sz="1400" dirty="0" smtClean="0"/>
              <a:t>What do we measure today? (x3) Do they help future generations? 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05517" y="3014695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5. </a:t>
            </a:r>
            <a:r>
              <a:rPr lang="en-US" sz="1400" dirty="0" smtClean="0"/>
              <a:t>What lessons from the past can be used to help future generations? 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05517" y="3661026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6.What is a share resource that future generations will need? 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05517" y="4307357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7.  </a:t>
            </a:r>
            <a:r>
              <a:rPr lang="en-US" sz="1400" dirty="0" smtClean="0"/>
              <a:t>Who can you work with to help future generations? Who shares your thinking? 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05517" y="4953688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8. </a:t>
            </a:r>
            <a:r>
              <a:rPr lang="en-US" sz="1400" dirty="0" smtClean="0"/>
              <a:t>What is something that you can give to the next generation? 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9186956" y="622169"/>
            <a:ext cx="2737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Advanced Question Words</a:t>
            </a:r>
            <a:endParaRPr lang="en-US" u="sng" dirty="0"/>
          </a:p>
        </p:txBody>
      </p:sp>
      <p:sp>
        <p:nvSpPr>
          <p:cNvPr id="12" name="TextBox 11"/>
          <p:cNvSpPr txBox="1"/>
          <p:nvPr/>
        </p:nvSpPr>
        <p:spPr>
          <a:xfrm rot="20689889">
            <a:off x="9837173" y="1569098"/>
            <a:ext cx="298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Depleted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642472" y="983337"/>
            <a:ext cx="27981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Ephemeral-lasting a short time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20766237">
            <a:off x="10479725" y="2072291"/>
            <a:ext cx="1801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Conjured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8474" y="5788057"/>
            <a:ext cx="11406433" cy="923330"/>
          </a:xfrm>
          <a:prstGeom prst="rect">
            <a:avLst/>
          </a:prstGeom>
          <a:noFill/>
          <a:ln w="158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Who can you assist in their vision of helping future generations?</a:t>
            </a:r>
            <a:endParaRPr lang="en-US" dirty="0" smtClean="0">
              <a:solidFill>
                <a:srgbClr val="7030A0"/>
              </a:solidFill>
            </a:endParaRPr>
          </a:p>
          <a:p>
            <a:endParaRPr lang="en-US" dirty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How can your passion be passed to the next generation?</a:t>
            </a:r>
            <a:endParaRPr lang="en-US" dirty="0" smtClean="0"/>
          </a:p>
        </p:txBody>
      </p:sp>
      <p:sp>
        <p:nvSpPr>
          <p:cNvPr id="17" name="TextBox 16"/>
          <p:cNvSpPr txBox="1"/>
          <p:nvPr/>
        </p:nvSpPr>
        <p:spPr>
          <a:xfrm rot="230175">
            <a:off x="8990699" y="3242814"/>
            <a:ext cx="21838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Imagine what is possible?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 rot="1887042">
            <a:off x="9066526" y="2654772"/>
            <a:ext cx="2723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Learning and curiosity 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20396807">
            <a:off x="9359547" y="4389073"/>
            <a:ext cx="26164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Begs the question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635182" y="6468538"/>
            <a:ext cx="42038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Christopher Bauman – www.chrisbauman.com.au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 rot="21334459">
            <a:off x="10382022" y="5335417"/>
            <a:ext cx="19467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Marshal these tools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893270" y="4588952"/>
            <a:ext cx="1204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Heirloom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rot="15436289">
            <a:off x="7146345" y="3297726"/>
            <a:ext cx="34828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Music can resonate for generations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812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13556</TotalTime>
  <Words>294</Words>
  <Application>Microsoft Office PowerPoint</Application>
  <PresentationFormat>Widescreen</PresentationFormat>
  <Paragraphs>66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Tzu chi English Educational Helping future generations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Tzu chi English Educational</dc:title>
  <dc:creator>Chris</dc:creator>
  <cp:lastModifiedBy>Chris</cp:lastModifiedBy>
  <cp:revision>54</cp:revision>
  <cp:lastPrinted>2017-02-28T03:55:47Z</cp:lastPrinted>
  <dcterms:created xsi:type="dcterms:W3CDTF">2016-07-23T10:44:08Z</dcterms:created>
  <dcterms:modified xsi:type="dcterms:W3CDTF">2019-10-17T06:44:01Z</dcterms:modified>
</cp:coreProperties>
</file>